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8" r:id="rId14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3" Type="http://schemas.openxmlformats.org/officeDocument/2006/relationships/slide" Target="slides/slide2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7" name="Shape 9157"/>
        <p:cNvGrpSpPr/>
        <p:nvPr/>
      </p:nvGrpSpPr>
      <p:grpSpPr>
        <a:xfrm>
          <a:off x="0" y="0"/>
          <a:ext cx="0" cy="0"/>
          <a:chOff x="0" y="0"/>
          <a:chExt cx="0" cy="0"/>
        </a:xfrm>
      </p:grpSpPr>
      <p:sp>
        <p:nvSpPr>
          <p:cNvPr id="9158" name="Google Shape;91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9" name="Google Shape;9159;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23.xml"/><Relationship Id="rId3" Type="http://schemas.openxmlformats.org/officeDocument/2006/relationships/image" Target="../media/image186.png"/></Relationships>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60" name="Shape 9160"/>
        <p:cNvGrpSpPr/>
        <p:nvPr/>
      </p:nvGrpSpPr>
      <p:grpSpPr>
        <a:xfrm>
          <a:off x="0" y="0"/>
          <a:ext cx="0" cy="0"/>
          <a:chOff x="0" y="0"/>
          <a:chExt cx="0" cy="0"/>
        </a:xfrm>
      </p:grpSpPr>
      <p:pic>
        <p:nvPicPr>
          <p:cNvPr id="9161" name="Google Shape;9161;p1453"/>
          <p:cNvPicPr preferRelativeResize="0"/>
          <p:nvPr/>
        </p:nvPicPr>
        <p:blipFill rotWithShape="1">
          <a:blip r:embed="rId3">
            <a:alphaModFix/>
          </a:blip>
          <a:srcRect b="0" l="0" r="0" t="0"/>
          <a:stretch/>
        </p:blipFill>
        <p:spPr>
          <a:xfrm flipH="1" rot="10800000">
            <a:off x="537882" y="941294"/>
            <a:ext cx="8471647" cy="5042647"/>
          </a:xfrm>
          <a:prstGeom prst="rect">
            <a:avLst/>
          </a:prstGeom>
          <a:noFill/>
          <a:ln>
            <a:noFill/>
          </a:ln>
        </p:spPr>
      </p:pic>
      <p:sp>
        <p:nvSpPr>
          <p:cNvPr id="9162" name="Google Shape;9162;p1453"/>
          <p:cNvSpPr txBox="1"/>
          <p:nvPr>
            <p:ph idx="1" type="body"/>
          </p:nvPr>
        </p:nvSpPr>
        <p:spPr>
          <a:xfrm>
            <a:off x="1477777" y="874059"/>
            <a:ext cx="7531753" cy="27454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08080"/>
              </a:buClr>
              <a:buSzPts val="1589"/>
              <a:buFont typeface="Times New Roman"/>
              <a:buNone/>
            </a:pPr>
            <a:r>
              <a:rPr lang="en-US" sz="1765">
                <a:solidFill>
                  <a:srgbClr val="000000"/>
                </a:solidFill>
                <a:latin typeface="Times New Roman"/>
                <a:ea typeface="Times New Roman"/>
                <a:cs typeface="Times New Roman"/>
                <a:sym typeface="Times New Roman"/>
              </a:rPr>
              <a:t>Mississippi Prices Received by Farmers for Grain Sorghum, 1953-2003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